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na Mello" initials="MM" lastIdx="1" clrIdx="0">
    <p:extLst>
      <p:ext uri="{19B8F6BF-5375-455C-9EA6-DF929625EA0E}">
        <p15:presenceInfo xmlns:p15="http://schemas.microsoft.com/office/powerpoint/2012/main" userId="14f660f0ff692d6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0147B6-230C-4C64-A740-120E6D18F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E3A269-A31C-4BC3-88EB-5983E97C6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487F45-8EE7-4051-BC78-36B929F4D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0AC12C-C977-4654-9E11-92088F9EB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FC2BE3-DBB2-4586-A36C-3672BC66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43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59F1C-1CF5-405D-81E8-156ADB99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75D144-DEAE-4F20-BADC-7F50F7E6F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125912-2FA5-471C-B337-5842257A8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31DBDC-840C-403F-9014-C511F66D7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1CEE0A-349A-4B67-8203-3F852754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3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9F1BF-63C0-4764-B570-16A8AC4C6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391DB7-B2D2-4AF4-8A73-4C8E5C3C2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AD7F15-FF73-4A03-AF11-63ADD86ED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CA7346-A6E2-4C5D-A491-3568284A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680DE6-278F-4A76-8CDE-2DC615DB6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921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90A1E-CB56-48AC-9C60-123B8272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2700CC-C0E3-4E0F-8261-8F42D6EE6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613839-1BA7-4C52-9BB0-636F19A48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75607B-DF74-40FE-90DC-36185BE2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DBE7C1-7B8C-45F6-9515-0221E4B2B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41406D-F59F-4F75-8001-E1F5F60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9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2C362-F1E3-4953-A4EF-EFA13DDEC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3B0040-8F3D-4A95-975A-98866C388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9DCAD6-8C1C-4F05-AA80-9130E28C9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D6F7AA-F9D2-49B1-B31F-2641C23FF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3EC9E4-2387-4D2D-8937-DB5EB2FAC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E8DEF0C-0B77-4FD5-934C-F7C24AD7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EE5791C-6904-4037-89DA-CF4EA25C5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255CC20-3255-4A43-AFDD-F3548807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54C34-D85C-4700-84E2-8D3B67B75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9BAD643-CFC0-4A7A-B7CC-27EB5218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6106904-9207-4434-B19F-4BDE4DD1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0008C83-0AC8-4C02-A00F-66DC2216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0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64BA0A-821A-47F3-A6FC-C89AC1F05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81423E5-A394-42A1-A5CA-76C70EA17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A42446-5A32-4411-9277-FDC3819C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08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08DBE-7B79-46D0-BE4F-1049A772B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43C1CF-BC38-4EEE-B498-FFAAEC099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3FC93F-2AD9-425D-8AD1-34BFA060D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026EB2-F246-4393-AF39-3DE6FA99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A789CE-52DA-48DF-B87A-37F8A13E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B84279-EAB5-4588-A308-072761FF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0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28AA8-3699-4064-BE29-8B8F61A05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17A8171-50D9-4ECE-BDFD-74758DC9C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6799E0-4E78-4581-881F-88CFB23DC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23A76F-730E-4C5E-83C6-E2982A559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004202-B33E-40A5-84B3-2110C933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27A186-6E38-4B9B-824B-E7DEEB54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34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7DBDD-02F4-49B4-938D-9FFEE9405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A65850-583C-4868-8704-FD5EF30DC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60B422-31CA-4ECC-982F-E5A006CC7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7C88D8-11C5-4BEA-B83E-C692673F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BFD155-991D-4246-A6E8-8958C9E8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5772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1E24224-B06C-490C-BD97-D10C4701B8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C055C3-D570-4BD8-ABE6-B0CF33182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95E919-C045-4E38-A7F9-531DE61B3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7977A0-E618-4571-AAB2-F7DE647F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3704B3-61E2-4BDE-8E26-34AAD8F7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5058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57D6710-256A-4C65-909B-A4D15890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51FFD0-FF4D-4DC2-9F2E-5C008E0E5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61814A-7BFF-48A6-BC8B-6BF6C79C93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3CD11-626A-45A3-94CC-3C16EB7181B7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C1D949-6A6E-4B21-972C-AA814495B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29BEE2-E1CF-449D-83BE-F13232BF3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A3CB7-3DF6-4B27-8018-AADEA179D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70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EE98CE-6836-4088-9093-1799F49BC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8117"/>
            <a:ext cx="9144000" cy="1610751"/>
          </a:xfrm>
        </p:spPr>
        <p:txBody>
          <a:bodyPr>
            <a:normAutofit/>
          </a:bodyPr>
          <a:lstStyle/>
          <a:p>
            <a:r>
              <a:rPr lang="pt-BR" sz="4400" b="1" dirty="0"/>
              <a:t>ADICIONE AQUI O TÍTULO DO SEU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54858C-1973-4119-8C60-BCD92B6FE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49968"/>
            <a:ext cx="9144000" cy="1107831"/>
          </a:xfrm>
        </p:spPr>
        <p:txBody>
          <a:bodyPr/>
          <a:lstStyle/>
          <a:p>
            <a:r>
              <a:rPr lang="pt-BR" dirty="0"/>
              <a:t>Autores: adicione aqui o nome dos autores</a:t>
            </a:r>
          </a:p>
          <a:p>
            <a:r>
              <a:rPr lang="pt-BR" dirty="0"/>
              <a:t>Orientador: adicione aqui o nome do orientador</a:t>
            </a:r>
          </a:p>
        </p:txBody>
      </p:sp>
    </p:spTree>
    <p:extLst>
      <p:ext uri="{BB962C8B-B14F-4D97-AF65-F5344CB8AC3E}">
        <p14:creationId xmlns:p14="http://schemas.microsoft.com/office/powerpoint/2010/main" val="362932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CC24444-B2FE-498B-B3D1-50580F4F97EE}"/>
              </a:ext>
            </a:extLst>
          </p:cNvPr>
          <p:cNvSpPr txBox="1"/>
          <p:nvPr/>
        </p:nvSpPr>
        <p:spPr>
          <a:xfrm>
            <a:off x="1258956" y="1789043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Use este espaço para adicionar a sua introdução.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7404A5-8BD3-4C15-AB75-F7BEE9814D43}"/>
              </a:ext>
            </a:extLst>
          </p:cNvPr>
          <p:cNvSpPr txBox="1"/>
          <p:nvPr/>
        </p:nvSpPr>
        <p:spPr>
          <a:xfrm>
            <a:off x="7580246" y="1789043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Use este espaço para adicionar os objetivos.</a:t>
            </a:r>
          </a:p>
        </p:txBody>
      </p:sp>
    </p:spTree>
    <p:extLst>
      <p:ext uri="{BB962C8B-B14F-4D97-AF65-F5344CB8AC3E}">
        <p14:creationId xmlns:p14="http://schemas.microsoft.com/office/powerpoint/2010/main" val="564163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CC24444-B2FE-498B-B3D1-50580F4F97EE}"/>
              </a:ext>
            </a:extLst>
          </p:cNvPr>
          <p:cNvSpPr txBox="1"/>
          <p:nvPr/>
        </p:nvSpPr>
        <p:spPr>
          <a:xfrm>
            <a:off x="1258956" y="1789043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Use este espaço para adicionar a o material e método utilizados na sua pesquisa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7404A5-8BD3-4C15-AB75-F7BEE9814D43}"/>
              </a:ext>
            </a:extLst>
          </p:cNvPr>
          <p:cNvSpPr txBox="1"/>
          <p:nvPr/>
        </p:nvSpPr>
        <p:spPr>
          <a:xfrm>
            <a:off x="7580246" y="1789043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Use este espaço para apresentar os resultados da sua pesquisa</a:t>
            </a:r>
          </a:p>
        </p:txBody>
      </p:sp>
    </p:spTree>
    <p:extLst>
      <p:ext uri="{BB962C8B-B14F-4D97-AF65-F5344CB8AC3E}">
        <p14:creationId xmlns:p14="http://schemas.microsoft.com/office/powerpoint/2010/main" val="86539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CC24444-B2FE-498B-B3D1-50580F4F97EE}"/>
              </a:ext>
            </a:extLst>
          </p:cNvPr>
          <p:cNvSpPr txBox="1"/>
          <p:nvPr/>
        </p:nvSpPr>
        <p:spPr>
          <a:xfrm>
            <a:off x="1258956" y="1789043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Use este espaço para apresentar a conclusão do seu trabalho.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7404A5-8BD3-4C15-AB75-F7BEE9814D43}"/>
              </a:ext>
            </a:extLst>
          </p:cNvPr>
          <p:cNvSpPr txBox="1"/>
          <p:nvPr/>
        </p:nvSpPr>
        <p:spPr>
          <a:xfrm>
            <a:off x="7749058" y="4293093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Use este espaço para adicionar logomarca de parceiros e patrocinadores do seu projeto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4389DE-AA8E-4EE0-81E9-0349B050307A}"/>
              </a:ext>
            </a:extLst>
          </p:cNvPr>
          <p:cNvSpPr txBox="1"/>
          <p:nvPr/>
        </p:nvSpPr>
        <p:spPr>
          <a:xfrm>
            <a:off x="7580244" y="1789043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Use este espaço para apresentar as referencias utilizados no seu trabalho.</a:t>
            </a:r>
          </a:p>
        </p:txBody>
      </p:sp>
    </p:spTree>
    <p:extLst>
      <p:ext uri="{BB962C8B-B14F-4D97-AF65-F5344CB8AC3E}">
        <p14:creationId xmlns:p14="http://schemas.microsoft.com/office/powerpoint/2010/main" val="15751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6766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100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ADICIONE AQUI O TÍTULO DO SEU TRABALHO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ADICIONE AQUI O TÍTULO DO SEU TRABALHO</dc:title>
  <dc:creator>Marina Mello</dc:creator>
  <cp:lastModifiedBy>Marina Mello</cp:lastModifiedBy>
  <cp:revision>4</cp:revision>
  <dcterms:created xsi:type="dcterms:W3CDTF">2021-05-08T18:28:54Z</dcterms:created>
  <dcterms:modified xsi:type="dcterms:W3CDTF">2021-05-10T12:49:01Z</dcterms:modified>
</cp:coreProperties>
</file>