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399288" cy="43200638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9" d="100"/>
          <a:sy n="19" d="100"/>
        </p:scale>
        <p:origin x="12" y="-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103760" y="6253560"/>
            <a:ext cx="30182760" cy="17237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8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1620000" y="10108800"/>
            <a:ext cx="29159640" cy="25055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103760" y="6253560"/>
            <a:ext cx="30182760" cy="17237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8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29159640" cy="25055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103760" y="6253560"/>
            <a:ext cx="30182760" cy="17237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8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14229720" cy="25055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16561440" y="10108800"/>
            <a:ext cx="14229720" cy="25055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103760" y="6253560"/>
            <a:ext cx="30182760" cy="17237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8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103760" y="6253560"/>
            <a:ext cx="30182760" cy="79904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103760" y="6253560"/>
            <a:ext cx="30182760" cy="17237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8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1422972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16561440" y="10108800"/>
            <a:ext cx="14229720" cy="25055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1620000" y="23195880"/>
            <a:ext cx="1422972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103760" y="6253560"/>
            <a:ext cx="30182760" cy="17237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8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14229720" cy="25055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16561440" y="10108800"/>
            <a:ext cx="1422972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16561440" y="23195880"/>
            <a:ext cx="1422972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103760" y="6253560"/>
            <a:ext cx="30182760" cy="17237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8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1422972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16561440" y="10108800"/>
            <a:ext cx="1422972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1620000" y="23195880"/>
            <a:ext cx="2915964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103760" y="6253560"/>
            <a:ext cx="30182760" cy="17237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8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2915964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1620000" y="23195880"/>
            <a:ext cx="2915964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103760" y="6253560"/>
            <a:ext cx="30182760" cy="17237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8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1422972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6561440" y="10108800"/>
            <a:ext cx="1422972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1620000" y="23195880"/>
            <a:ext cx="1422972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16561440" y="23195880"/>
            <a:ext cx="1422972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103760" y="6253560"/>
            <a:ext cx="30182760" cy="17237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8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938916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11478960" y="10108800"/>
            <a:ext cx="938916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21337920" y="10108800"/>
            <a:ext cx="938916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1620000" y="23195880"/>
            <a:ext cx="938916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11478960" y="23195880"/>
            <a:ext cx="938916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21337920" y="23195880"/>
            <a:ext cx="9389160" cy="11951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103760" y="6253560"/>
            <a:ext cx="30182760" cy="17237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29159640" cy="25055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Shape 1"/>
          <p:cNvSpPr txBox="1"/>
          <p:nvPr/>
        </p:nvSpPr>
        <p:spPr>
          <a:xfrm>
            <a:off x="3280389" y="5212910"/>
            <a:ext cx="26242920" cy="1585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6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pt-BR" sz="6600" b="1" strike="noStrike" spc="-1" dirty="0">
                <a:solidFill>
                  <a:srgbClr val="000000"/>
                </a:solidFill>
                <a:latin typeface="+mj-lt"/>
                <a:ea typeface="DejaVu Sans"/>
              </a:rPr>
              <a:t>TÍTULO</a:t>
            </a:r>
            <a:r>
              <a:rPr dirty="0"/>
              <a:t/>
            </a:r>
            <a:br>
              <a:rPr dirty="0"/>
            </a:br>
            <a:endParaRPr lang="pt-B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9" name="Imagem 4"/>
          <p:cNvPicPr/>
          <p:nvPr/>
        </p:nvPicPr>
        <p:blipFill>
          <a:blip r:embed="rId2"/>
          <a:stretch/>
        </p:blipFill>
        <p:spPr>
          <a:xfrm>
            <a:off x="4620908" y="-209316"/>
            <a:ext cx="26535060" cy="5813602"/>
          </a:xfrm>
          <a:prstGeom prst="rect">
            <a:avLst/>
          </a:prstGeom>
          <a:ln>
            <a:noFill/>
          </a:ln>
        </p:spPr>
      </p:pic>
      <p:pic>
        <p:nvPicPr>
          <p:cNvPr id="40" name="Imagem 12"/>
          <p:cNvPicPr/>
          <p:nvPr/>
        </p:nvPicPr>
        <p:blipFill>
          <a:blip r:embed="rId3"/>
          <a:stretch/>
        </p:blipFill>
        <p:spPr>
          <a:xfrm>
            <a:off x="0" y="174862800"/>
            <a:ext cx="78243480" cy="23300640"/>
          </a:xfrm>
          <a:prstGeom prst="rect">
            <a:avLst/>
          </a:prstGeom>
          <a:ln>
            <a:noFill/>
          </a:ln>
        </p:spPr>
      </p:pic>
      <p:pic>
        <p:nvPicPr>
          <p:cNvPr id="41" name="Imagem 7"/>
          <p:cNvPicPr/>
          <p:nvPr/>
        </p:nvPicPr>
        <p:blipFill>
          <a:blip r:embed="rId4"/>
          <a:stretch/>
        </p:blipFill>
        <p:spPr>
          <a:xfrm>
            <a:off x="-1" y="40687920"/>
            <a:ext cx="8490857" cy="2510280"/>
          </a:xfrm>
          <a:prstGeom prst="rect">
            <a:avLst/>
          </a:prstGeom>
          <a:ln>
            <a:noFill/>
          </a:ln>
        </p:spPr>
      </p:pic>
      <p:sp>
        <p:nvSpPr>
          <p:cNvPr id="42" name="CustomShape 2"/>
          <p:cNvSpPr/>
          <p:nvPr/>
        </p:nvSpPr>
        <p:spPr>
          <a:xfrm>
            <a:off x="1281600" y="6945808"/>
            <a:ext cx="30339360" cy="206064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Autores: </a:t>
            </a:r>
            <a:endParaRPr lang="pt-BR" sz="4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44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Orientador:</a:t>
            </a:r>
            <a:r>
              <a:rPr lang="pt-BR" sz="16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pt-BR" sz="16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pt-BR" sz="1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4000" b="0" i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E-mail</a:t>
            </a:r>
            <a:r>
              <a:rPr lang="pt-BR" sz="40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</a:t>
            </a:r>
            <a:endParaRPr lang="pt-BR" sz="4000" b="0" strike="noStrike" spc="-1" dirty="0">
              <a:latin typeface="Arial"/>
            </a:endParaRPr>
          </a:p>
        </p:txBody>
      </p:sp>
      <p:sp>
        <p:nvSpPr>
          <p:cNvPr id="43" name="Line 3"/>
          <p:cNvSpPr/>
          <p:nvPr/>
        </p:nvSpPr>
        <p:spPr>
          <a:xfrm>
            <a:off x="1281600" y="6682070"/>
            <a:ext cx="29919960" cy="115920"/>
          </a:xfrm>
          <a:prstGeom prst="line">
            <a:avLst/>
          </a:prstGeom>
          <a:ln>
            <a:solidFill>
              <a:srgbClr val="3C81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Line 4"/>
          <p:cNvSpPr/>
          <p:nvPr/>
        </p:nvSpPr>
        <p:spPr>
          <a:xfrm flipH="1">
            <a:off x="1616040" y="9224331"/>
            <a:ext cx="29670480" cy="0"/>
          </a:xfrm>
          <a:prstGeom prst="line">
            <a:avLst/>
          </a:prstGeom>
          <a:ln>
            <a:solidFill>
              <a:srgbClr val="3C81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5" name="CustomShape 5"/>
          <p:cNvSpPr/>
          <p:nvPr/>
        </p:nvSpPr>
        <p:spPr>
          <a:xfrm>
            <a:off x="2110386" y="11370533"/>
            <a:ext cx="12380224" cy="20914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4400" b="0" strike="noStrike" spc="-1" dirty="0">
                <a:solidFill>
                  <a:srgbClr val="000000"/>
                </a:solidFill>
                <a:ea typeface="DejaVu Sans"/>
              </a:rPr>
              <a:t>Escreva aqui a sua introdução </a:t>
            </a:r>
            <a:r>
              <a:rPr lang="pt-BR" sz="4400" spc="-1" dirty="0" smtClean="0">
                <a:solidFill>
                  <a:srgbClr val="000000"/>
                </a:solidFill>
                <a:ea typeface="DejaVu Sans"/>
              </a:rPr>
              <a:t>fonte</a:t>
            </a:r>
            <a:r>
              <a:rPr lang="pt-BR" sz="4400" b="0" strike="noStrike" spc="-1" dirty="0" smtClean="0">
                <a:solidFill>
                  <a:srgbClr val="000000"/>
                </a:solidFill>
                <a:ea typeface="DejaVu Sans"/>
              </a:rPr>
              <a:t> </a:t>
            </a:r>
            <a:r>
              <a:rPr lang="pt-BR" sz="4400" b="0" strike="noStrike" spc="-1" dirty="0">
                <a:solidFill>
                  <a:srgbClr val="000000"/>
                </a:solidFill>
                <a:ea typeface="DejaVu Sans"/>
              </a:rPr>
              <a:t>Arial tamanho </a:t>
            </a:r>
            <a:r>
              <a:rPr lang="pt-BR" sz="4400" spc="-1" dirty="0" smtClean="0">
                <a:solidFill>
                  <a:srgbClr val="000000"/>
                </a:solidFill>
                <a:ea typeface="DejaVu Sans"/>
              </a:rPr>
              <a:t>44, espaço entre as linhas 1,0</a:t>
            </a:r>
            <a:endParaRPr lang="pt-BR" sz="4400" b="0" strike="noStrike" spc="-1" dirty="0"/>
          </a:p>
          <a:p>
            <a:pPr algn="just">
              <a:lnSpc>
                <a:spcPct val="100000"/>
              </a:lnSpc>
            </a:pPr>
            <a:endParaRPr lang="pt-BR" sz="1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400" b="0" strike="noStrike" spc="-1" dirty="0">
              <a:latin typeface="Arial"/>
            </a:endParaRPr>
          </a:p>
        </p:txBody>
      </p:sp>
      <p:sp>
        <p:nvSpPr>
          <p:cNvPr id="46" name="CustomShape 6"/>
          <p:cNvSpPr/>
          <p:nvPr/>
        </p:nvSpPr>
        <p:spPr>
          <a:xfrm>
            <a:off x="4941720" y="15691320"/>
            <a:ext cx="6769440" cy="25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050" b="1" strike="noStrike" spc="-1">
                <a:solidFill>
                  <a:srgbClr val="FFFFFF"/>
                </a:solidFill>
                <a:latin typeface="Arial"/>
                <a:ea typeface="DejaVu Sans"/>
              </a:rPr>
              <a:t>ETIVO</a:t>
            </a:r>
            <a:endParaRPr lang="pt-BR" sz="1050" b="0" strike="noStrike" spc="-1">
              <a:latin typeface="Arial"/>
            </a:endParaRPr>
          </a:p>
        </p:txBody>
      </p:sp>
      <p:sp>
        <p:nvSpPr>
          <p:cNvPr id="47" name="CustomShape 7"/>
          <p:cNvSpPr/>
          <p:nvPr/>
        </p:nvSpPr>
        <p:spPr>
          <a:xfrm>
            <a:off x="2155188" y="17469479"/>
            <a:ext cx="12367650" cy="119736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6000" b="1" strike="noStrike" spc="-1" dirty="0" smtClean="0">
                <a:solidFill>
                  <a:srgbClr val="FFFFFF"/>
                </a:solidFill>
                <a:latin typeface="Arial"/>
                <a:ea typeface="DejaVu Sans"/>
              </a:rPr>
              <a:t>OBJETIVO</a:t>
            </a:r>
            <a:endParaRPr lang="pt-BR" sz="6000" b="0" strike="noStrike" spc="-1" dirty="0">
              <a:latin typeface="Arial"/>
            </a:endParaRPr>
          </a:p>
        </p:txBody>
      </p:sp>
      <p:sp>
        <p:nvSpPr>
          <p:cNvPr id="49" name="CustomShape 9"/>
          <p:cNvSpPr/>
          <p:nvPr/>
        </p:nvSpPr>
        <p:spPr>
          <a:xfrm>
            <a:off x="18003428" y="29675459"/>
            <a:ext cx="12382262" cy="115231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6000" b="1" strike="noStrike" spc="-1" dirty="0">
                <a:solidFill>
                  <a:srgbClr val="FFFFFF"/>
                </a:solidFill>
                <a:latin typeface="Arial"/>
                <a:ea typeface="DejaVu Sans"/>
              </a:rPr>
              <a:t>CONCLUSÃO</a:t>
            </a:r>
            <a:endParaRPr lang="pt-BR" sz="6000" b="0" strike="noStrike" spc="-1" dirty="0">
              <a:latin typeface="Arial"/>
            </a:endParaRPr>
          </a:p>
        </p:txBody>
      </p:sp>
      <p:sp>
        <p:nvSpPr>
          <p:cNvPr id="50" name="CustomShape 10"/>
          <p:cNvSpPr/>
          <p:nvPr/>
        </p:nvSpPr>
        <p:spPr>
          <a:xfrm>
            <a:off x="2065586" y="22900687"/>
            <a:ext cx="12457252" cy="128736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6000" b="1" strike="noStrike" spc="-1" dirty="0">
                <a:solidFill>
                  <a:srgbClr val="FFFFFF"/>
                </a:solidFill>
                <a:latin typeface="Arial"/>
                <a:ea typeface="DejaVu Sans"/>
              </a:rPr>
              <a:t>MATERIAL E MÉTODO </a:t>
            </a:r>
            <a:endParaRPr lang="pt-BR" sz="6000" b="0" strike="noStrike" spc="-1" dirty="0">
              <a:latin typeface="Arial"/>
            </a:endParaRPr>
          </a:p>
        </p:txBody>
      </p:sp>
      <p:sp>
        <p:nvSpPr>
          <p:cNvPr id="51" name="CustomShape 11"/>
          <p:cNvSpPr/>
          <p:nvPr/>
        </p:nvSpPr>
        <p:spPr>
          <a:xfrm>
            <a:off x="2332440" y="33828480"/>
            <a:ext cx="30749760" cy="70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endParaRPr lang="pt-BR" sz="85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85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85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8500" b="0" strike="noStrike" spc="-1">
              <a:latin typeface="Arial"/>
            </a:endParaRPr>
          </a:p>
        </p:txBody>
      </p:sp>
      <p:sp>
        <p:nvSpPr>
          <p:cNvPr id="52" name="CustomShape 12"/>
          <p:cNvSpPr/>
          <p:nvPr/>
        </p:nvSpPr>
        <p:spPr>
          <a:xfrm>
            <a:off x="2155187" y="9770437"/>
            <a:ext cx="12367651" cy="130740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6000" b="1" strike="noStrike" spc="-1" dirty="0">
                <a:solidFill>
                  <a:srgbClr val="FFFFFF"/>
                </a:solidFill>
                <a:latin typeface="Arial"/>
                <a:ea typeface="DejaVu Sans"/>
              </a:rPr>
              <a:t>INTRODUÇÃO</a:t>
            </a:r>
            <a:endParaRPr lang="pt-BR" sz="6000" b="0" strike="noStrike" spc="-1" dirty="0">
              <a:latin typeface="Arial"/>
            </a:endParaRPr>
          </a:p>
        </p:txBody>
      </p:sp>
      <p:sp>
        <p:nvSpPr>
          <p:cNvPr id="53" name="CustomShape 13"/>
          <p:cNvSpPr/>
          <p:nvPr/>
        </p:nvSpPr>
        <p:spPr>
          <a:xfrm>
            <a:off x="18018039" y="11541650"/>
            <a:ext cx="12382262" cy="21222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/>
            <a:r>
              <a:rPr lang="pt-BR" sz="4400" spc="-1" dirty="0" smtClean="0">
                <a:solidFill>
                  <a:srgbClr val="000000"/>
                </a:solidFill>
                <a:ea typeface="DejaVu Sans"/>
              </a:rPr>
              <a:t>Escreva a</a:t>
            </a:r>
            <a:r>
              <a:rPr lang="pt-BR" sz="4400" b="0" strike="noStrike" spc="-1" dirty="0" smtClean="0">
                <a:solidFill>
                  <a:srgbClr val="000000"/>
                </a:solidFill>
                <a:ea typeface="DejaVu Sans"/>
              </a:rPr>
              <a:t>qui </a:t>
            </a:r>
            <a:r>
              <a:rPr lang="pt-BR" sz="4400" b="0" strike="noStrike" spc="-1" dirty="0">
                <a:solidFill>
                  <a:srgbClr val="000000"/>
                </a:solidFill>
                <a:ea typeface="DejaVu Sans"/>
              </a:rPr>
              <a:t>os seus </a:t>
            </a:r>
            <a:r>
              <a:rPr lang="pt-BR" sz="4400" b="0" strike="noStrike" spc="-1" dirty="0" smtClean="0">
                <a:solidFill>
                  <a:srgbClr val="000000"/>
                </a:solidFill>
                <a:ea typeface="DejaVu Sans"/>
              </a:rPr>
              <a:t>resultados e discussões </a:t>
            </a:r>
            <a:r>
              <a:rPr lang="pt-BR" sz="4400" b="0" strike="noStrike" spc="-1" dirty="0">
                <a:solidFill>
                  <a:srgbClr val="000000"/>
                </a:solidFill>
                <a:ea typeface="DejaVu Sans"/>
              </a:rPr>
              <a:t>na letra Arial </a:t>
            </a:r>
            <a:r>
              <a:rPr lang="pt-BR" sz="4400" spc="-1" dirty="0">
                <a:solidFill>
                  <a:srgbClr val="000000"/>
                </a:solidFill>
                <a:ea typeface="DejaVu Sans"/>
              </a:rPr>
              <a:t>4</a:t>
            </a:r>
            <a:r>
              <a:rPr lang="pt-BR" sz="4400" b="0" strike="noStrike" spc="-1" dirty="0" smtClean="0">
                <a:solidFill>
                  <a:srgbClr val="000000"/>
                </a:solidFill>
                <a:ea typeface="DejaVu Sans"/>
              </a:rPr>
              <a:t>4</a:t>
            </a:r>
            <a:r>
              <a:rPr lang="pt-BR" sz="4400" b="0" strike="noStrike" spc="-1" dirty="0" smtClean="0">
                <a:solidFill>
                  <a:srgbClr val="000000"/>
                </a:solidFill>
                <a:ea typeface="DejaVu Sans"/>
              </a:rPr>
              <a:t>, </a:t>
            </a:r>
            <a:r>
              <a:rPr lang="pt-BR" sz="4400" spc="-1" dirty="0">
                <a:solidFill>
                  <a:srgbClr val="000000"/>
                </a:solidFill>
              </a:rPr>
              <a:t>espaço entre as linhas 1,0</a:t>
            </a:r>
            <a:endParaRPr lang="pt-BR" sz="4400" spc="-1" dirty="0"/>
          </a:p>
          <a:p>
            <a:pPr algn="just">
              <a:lnSpc>
                <a:spcPct val="100000"/>
              </a:lnSpc>
            </a:pPr>
            <a:endParaRPr lang="pt-BR" sz="4400" b="0" strike="noStrike" spc="-1" dirty="0">
              <a:latin typeface="Arial"/>
            </a:endParaRPr>
          </a:p>
        </p:txBody>
      </p:sp>
      <p:sp>
        <p:nvSpPr>
          <p:cNvPr id="54" name="CustomShape 14"/>
          <p:cNvSpPr/>
          <p:nvPr/>
        </p:nvSpPr>
        <p:spPr>
          <a:xfrm>
            <a:off x="2065586" y="35707670"/>
            <a:ext cx="12100797" cy="1049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6000" b="1" strike="noStrike" spc="-1" dirty="0">
                <a:solidFill>
                  <a:srgbClr val="FFFFFF"/>
                </a:solidFill>
                <a:latin typeface="Arial"/>
                <a:ea typeface="DejaVu Sans"/>
              </a:rPr>
              <a:t>REFERÊNCIAS</a:t>
            </a:r>
            <a:endParaRPr lang="pt-BR" sz="6000" b="0" strike="noStrike" spc="-1" dirty="0">
              <a:latin typeface="Arial"/>
            </a:endParaRPr>
          </a:p>
        </p:txBody>
      </p:sp>
      <p:sp>
        <p:nvSpPr>
          <p:cNvPr id="55" name="CustomShape 15"/>
          <p:cNvSpPr/>
          <p:nvPr/>
        </p:nvSpPr>
        <p:spPr>
          <a:xfrm>
            <a:off x="2110386" y="19017509"/>
            <a:ext cx="12412452" cy="21222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/>
            <a:r>
              <a:rPr lang="pt-BR" sz="4400" b="0" strike="noStrike" spc="-1" dirty="0">
                <a:solidFill>
                  <a:srgbClr val="000000"/>
                </a:solidFill>
                <a:ea typeface="DejaVu Sans"/>
              </a:rPr>
              <a:t>Escreva aqui o seu </a:t>
            </a:r>
            <a:r>
              <a:rPr lang="pt-BR" sz="4400" b="0" strike="noStrike" spc="-1" dirty="0" smtClean="0">
                <a:solidFill>
                  <a:srgbClr val="000000"/>
                </a:solidFill>
                <a:ea typeface="DejaVu Sans"/>
              </a:rPr>
              <a:t>objetivo fonte Arial </a:t>
            </a:r>
            <a:r>
              <a:rPr lang="pt-BR" sz="4400" b="0" strike="noStrike" spc="-1" dirty="0">
                <a:solidFill>
                  <a:srgbClr val="000000"/>
                </a:solidFill>
                <a:ea typeface="DejaVu Sans"/>
              </a:rPr>
              <a:t>tamanho </a:t>
            </a:r>
            <a:r>
              <a:rPr lang="pt-BR" sz="4400" spc="-1" dirty="0" smtClean="0">
                <a:solidFill>
                  <a:srgbClr val="000000"/>
                </a:solidFill>
                <a:ea typeface="DejaVu Sans"/>
              </a:rPr>
              <a:t>44, </a:t>
            </a:r>
            <a:r>
              <a:rPr lang="pt-BR" sz="4400" spc="-1" dirty="0">
                <a:solidFill>
                  <a:srgbClr val="000000"/>
                </a:solidFill>
              </a:rPr>
              <a:t>espaço entre as linhas 1,0</a:t>
            </a:r>
            <a:endParaRPr lang="pt-BR" sz="4400" spc="-1" dirty="0"/>
          </a:p>
          <a:p>
            <a:pPr algn="just">
              <a:lnSpc>
                <a:spcPct val="100000"/>
              </a:lnSpc>
            </a:pPr>
            <a:endParaRPr lang="pt-BR" sz="4400" b="0" strike="noStrike" spc="-1" dirty="0">
              <a:latin typeface="Arial"/>
            </a:endParaRPr>
          </a:p>
        </p:txBody>
      </p:sp>
      <p:sp>
        <p:nvSpPr>
          <p:cNvPr id="56" name="CustomShape 16"/>
          <p:cNvSpPr/>
          <p:nvPr/>
        </p:nvSpPr>
        <p:spPr>
          <a:xfrm>
            <a:off x="1887358" y="24520851"/>
            <a:ext cx="12603252" cy="21222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/>
            <a:r>
              <a:rPr lang="pt-BR" sz="4400" b="0" strike="noStrike" spc="-1" dirty="0">
                <a:solidFill>
                  <a:srgbClr val="000000"/>
                </a:solidFill>
                <a:ea typeface="DejaVu Sans"/>
              </a:rPr>
              <a:t>Escreva aqui o seu método </a:t>
            </a:r>
            <a:r>
              <a:rPr lang="pt-BR" sz="4400" b="0" strike="noStrike" spc="-1" dirty="0" smtClean="0">
                <a:solidFill>
                  <a:srgbClr val="000000"/>
                </a:solidFill>
                <a:ea typeface="DejaVu Sans"/>
              </a:rPr>
              <a:t>fonte </a:t>
            </a:r>
            <a:r>
              <a:rPr lang="pt-BR" sz="4400" b="0" strike="noStrike" spc="-1" dirty="0">
                <a:solidFill>
                  <a:srgbClr val="000000"/>
                </a:solidFill>
                <a:ea typeface="DejaVu Sans"/>
              </a:rPr>
              <a:t>Arial tamanho </a:t>
            </a:r>
            <a:r>
              <a:rPr lang="pt-BR" sz="4400" b="0" strike="noStrike" spc="-1" dirty="0" smtClean="0">
                <a:solidFill>
                  <a:srgbClr val="000000"/>
                </a:solidFill>
                <a:ea typeface="DejaVu Sans"/>
              </a:rPr>
              <a:t>44, </a:t>
            </a:r>
            <a:r>
              <a:rPr lang="pt-BR" sz="4400" spc="-1" dirty="0">
                <a:solidFill>
                  <a:srgbClr val="000000"/>
                </a:solidFill>
              </a:rPr>
              <a:t>espaço entre as linhas 1,0</a:t>
            </a:r>
            <a:endParaRPr lang="pt-BR" sz="4400" spc="-1" dirty="0"/>
          </a:p>
          <a:p>
            <a:pPr algn="just">
              <a:lnSpc>
                <a:spcPct val="100000"/>
              </a:lnSpc>
            </a:pPr>
            <a:endParaRPr lang="pt-BR" sz="4400" b="0" strike="noStrike" spc="-1" dirty="0">
              <a:latin typeface="Arial"/>
            </a:endParaRPr>
          </a:p>
        </p:txBody>
      </p:sp>
      <p:sp>
        <p:nvSpPr>
          <p:cNvPr id="57" name="CustomShape 17"/>
          <p:cNvSpPr/>
          <p:nvPr/>
        </p:nvSpPr>
        <p:spPr>
          <a:xfrm>
            <a:off x="17868004" y="31368640"/>
            <a:ext cx="12517686" cy="233764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/>
            <a:r>
              <a:rPr lang="pt-BR" sz="4400" spc="-1" dirty="0" smtClean="0">
                <a:solidFill>
                  <a:srgbClr val="000000"/>
                </a:solidFill>
                <a:ea typeface="DejaVu Sans"/>
              </a:rPr>
              <a:t>Escreva a</a:t>
            </a:r>
            <a:r>
              <a:rPr lang="pt-BR" sz="4400" b="0" strike="noStrike" spc="-1" dirty="0" smtClean="0">
                <a:solidFill>
                  <a:srgbClr val="000000"/>
                </a:solidFill>
                <a:ea typeface="DejaVu Sans"/>
              </a:rPr>
              <a:t>qui </a:t>
            </a:r>
            <a:r>
              <a:rPr lang="pt-BR" sz="4400" b="0" strike="noStrike" spc="-1" dirty="0">
                <a:solidFill>
                  <a:srgbClr val="000000"/>
                </a:solidFill>
                <a:ea typeface="DejaVu Sans"/>
              </a:rPr>
              <a:t>a sua conclusão na letra Arial </a:t>
            </a:r>
            <a:r>
              <a:rPr lang="pt-BR" sz="4400" b="0" strike="noStrike" spc="-1" dirty="0" smtClean="0">
                <a:solidFill>
                  <a:srgbClr val="000000"/>
                </a:solidFill>
                <a:ea typeface="DejaVu Sans"/>
              </a:rPr>
              <a:t>44,</a:t>
            </a:r>
            <a:r>
              <a:rPr lang="pt-BR" sz="4400" spc="-1" dirty="0">
                <a:solidFill>
                  <a:srgbClr val="000000"/>
                </a:solidFill>
              </a:rPr>
              <a:t> espaço entre as linhas 1,0</a:t>
            </a:r>
            <a:endParaRPr lang="pt-BR" sz="4400" spc="-1" dirty="0"/>
          </a:p>
          <a:p>
            <a:pPr algn="just">
              <a:lnSpc>
                <a:spcPct val="100000"/>
              </a:lnSpc>
            </a:pPr>
            <a:endParaRPr lang="pt-BR" sz="4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400" b="0" strike="noStrike" spc="-1" dirty="0">
              <a:latin typeface="Arial"/>
            </a:endParaRPr>
          </a:p>
        </p:txBody>
      </p:sp>
      <p:sp>
        <p:nvSpPr>
          <p:cNvPr id="23" name="CustomShape 7"/>
          <p:cNvSpPr/>
          <p:nvPr/>
        </p:nvSpPr>
        <p:spPr>
          <a:xfrm>
            <a:off x="18018039" y="9931487"/>
            <a:ext cx="12367651" cy="119736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6000" b="1" strike="noStrike" spc="-1" dirty="0" smtClean="0">
                <a:solidFill>
                  <a:srgbClr val="FFFFFF"/>
                </a:solidFill>
                <a:latin typeface="Arial"/>
                <a:ea typeface="DejaVu Sans"/>
              </a:rPr>
              <a:t>RESULTADOS E DISCUSSÕES</a:t>
            </a:r>
            <a:endParaRPr lang="pt-BR" sz="6000" b="0" strike="noStrike" spc="-1" dirty="0">
              <a:latin typeface="Arial"/>
            </a:endParaRPr>
          </a:p>
        </p:txBody>
      </p:sp>
      <p:sp>
        <p:nvSpPr>
          <p:cNvPr id="25" name="CustomShape 16"/>
          <p:cNvSpPr/>
          <p:nvPr/>
        </p:nvSpPr>
        <p:spPr>
          <a:xfrm>
            <a:off x="1997780" y="37218564"/>
            <a:ext cx="28808139" cy="14450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/>
            <a:r>
              <a:rPr lang="pt-BR" sz="4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Escreva </a:t>
            </a:r>
            <a:r>
              <a:rPr lang="pt-BR" sz="44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aqui </a:t>
            </a:r>
            <a:r>
              <a:rPr lang="pt-BR" sz="4400" spc="-1" dirty="0" smtClean="0">
                <a:solidFill>
                  <a:srgbClr val="000000"/>
                </a:solidFill>
                <a:latin typeface="Arial"/>
                <a:ea typeface="DejaVu Sans"/>
              </a:rPr>
              <a:t>suas referências </a:t>
            </a:r>
            <a:r>
              <a:rPr lang="pt-BR" sz="44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fonte </a:t>
            </a:r>
            <a:r>
              <a:rPr lang="pt-BR" sz="4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Arial tamanho </a:t>
            </a:r>
            <a:r>
              <a:rPr lang="pt-BR" sz="44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44, </a:t>
            </a:r>
            <a:r>
              <a:rPr lang="pt-BR" sz="4400" spc="-1" dirty="0">
                <a:solidFill>
                  <a:srgbClr val="000000"/>
                </a:solidFill>
              </a:rPr>
              <a:t>espaço entre as linhas 1,0</a:t>
            </a:r>
            <a:endParaRPr lang="pt-BR" sz="4400" spc="-1" dirty="0"/>
          </a:p>
          <a:p>
            <a:pPr algn="just">
              <a:lnSpc>
                <a:spcPct val="100000"/>
              </a:lnSpc>
            </a:pPr>
            <a:endParaRPr lang="pt-BR" sz="44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</TotalTime>
  <Words>110</Words>
  <Application>Microsoft Office PowerPoint</Application>
  <PresentationFormat>Personalizar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DejaVu Sans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Vanessa Cindy Neres Lima Hélio Galdino Júnior</dc:title>
  <dc:subject/>
  <dc:creator>Vanessa Cindy Neres Lima</dc:creator>
  <dc:description/>
  <cp:lastModifiedBy>vcind</cp:lastModifiedBy>
  <cp:revision>22</cp:revision>
  <dcterms:modified xsi:type="dcterms:W3CDTF">2022-04-27T01:12:33Z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Personalizar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