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B18C"/>
    <a:srgbClr val="4FB18B"/>
    <a:srgbClr val="3A8567"/>
    <a:srgbClr val="516E36"/>
    <a:srgbClr val="234F3E"/>
    <a:srgbClr val="EDDF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804" y="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BE512-74FF-CFC9-D9A8-A2B58F63A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7D300E0-9CE3-F0E8-7D52-3BF0AE3332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8EB3DFC-7650-7111-288C-920E74870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01720-AD53-4DB4-BF6B-51338C74D6CF}" type="datetimeFigureOut">
              <a:rPr lang="pt-BR" smtClean="0"/>
              <a:t>24/04/2023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A13F62-563B-CB19-28CE-6A0365CB4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09EE24-909C-B70D-C5A9-2B28861A5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3F4AE-A2C0-4441-B224-502FDEE58C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8009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3CE18C-4484-C669-3929-0FB244300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40EAC5-7293-1220-94DE-177E04850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594748D-904B-2C84-42E0-EF23D1A5F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01720-AD53-4DB4-BF6B-51338C74D6CF}" type="datetimeFigureOut">
              <a:rPr lang="pt-BR" smtClean="0"/>
              <a:t>24/04/2023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523B02-BA11-4911-3C8D-C62364634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A769FCE-F57B-CD0C-638E-2342ED44E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3F4AE-A2C0-4441-B224-502FDEE58C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1073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C47395-0CAD-8C38-8301-BF99AD40D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9F3BDD-BABE-497A-6733-ADB443721F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E151F8-3FBF-4D8E-A133-A1117B2B0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01720-AD53-4DB4-BF6B-51338C74D6CF}" type="datetimeFigureOut">
              <a:rPr lang="pt-BR" smtClean="0"/>
              <a:t>24/04/2023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3F3E4F-010F-C5A7-46C3-56F8A6F91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FA3668-C984-C410-0F87-7A8AB2C4F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3F4AE-A2C0-4441-B224-502FDEE58C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4781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A79D1-1A4C-5F42-E206-A05FD2F85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CDE6C6F-84A2-92D5-FE34-565CABBBDD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E4C9372-8852-68AE-8241-88004A2E84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A943B5F-3FBE-12B9-8835-1CE44AADB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01720-AD53-4DB4-BF6B-51338C74D6CF}" type="datetimeFigureOut">
              <a:rPr lang="pt-BR" smtClean="0"/>
              <a:t>24/04/2023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672ACE-F966-F428-61A4-BE4347C40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88C9344-1EDC-13D1-4937-2DCDB2660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3F4AE-A2C0-4441-B224-502FDEE58C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2917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A4230D-55B2-D263-6321-B72489226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C63127-1DA0-2EA7-82BE-F3A4129039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37F1247-1F50-B558-41D4-52AA90FDF1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85DEA81-0441-7222-B397-1B549155A7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D676040-039C-9599-6020-E90DE7CB8C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3599876-ADBD-6DD1-8081-16E0AB73B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01720-AD53-4DB4-BF6B-51338C74D6CF}" type="datetimeFigureOut">
              <a:rPr lang="pt-BR" smtClean="0"/>
              <a:t>24/04/2023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AAD4958-8AED-5AC7-2806-3618076C5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EB91932-3C48-0142-EB6B-C4C5E79A5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3F4AE-A2C0-4441-B224-502FDEE58C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9148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C1DAC4-E291-D12F-84BD-7ADE4773A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B302B16-28FC-EDB0-7974-9206B4805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01720-AD53-4DB4-BF6B-51338C74D6CF}" type="datetimeFigureOut">
              <a:rPr lang="pt-BR" smtClean="0"/>
              <a:t>24/04/2023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804F231-652A-5CDF-A5A6-556F67251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8E1D1F3-B38C-E848-E4A7-58D0B4FC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3F4AE-A2C0-4441-B224-502FDEE58C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2991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6C6C2A7-6711-4ABD-7915-338D060EE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01720-AD53-4DB4-BF6B-51338C74D6CF}" type="datetimeFigureOut">
              <a:rPr lang="pt-BR" smtClean="0"/>
              <a:t>24/04/2023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1290994-0241-D1EC-52A8-404FB9EC3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A6929F6-1510-6D84-2218-628DFE83F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3F4AE-A2C0-4441-B224-502FDEE58C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8871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2BBEB6-1F84-9AEC-896F-CD6396C75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5A36AD-408B-13A8-4AA0-C3E969FFA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3EE3B9E-2F4F-9C1D-4BE7-0AEA683194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12C31C7-FFE6-4523-0F2A-F3D132749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01720-AD53-4DB4-BF6B-51338C74D6CF}" type="datetimeFigureOut">
              <a:rPr lang="pt-BR" smtClean="0"/>
              <a:t>24/04/2023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D982196-E190-FB89-8720-2D4FD8762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0DDF180-EA83-0150-23F3-9BD810B00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3F4AE-A2C0-4441-B224-502FDEE58C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7167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612C2-6B70-1A58-B652-2C7DA3F09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234F18A-32A9-3315-16F0-B7CF9CEF53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7EE7A4B-319F-A036-2554-5A664A98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27DF9C1-A65B-91D8-2ADD-44E0A3F6A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01720-AD53-4DB4-BF6B-51338C74D6CF}" type="datetimeFigureOut">
              <a:rPr lang="pt-BR" smtClean="0"/>
              <a:t>24/04/2023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148B6BE-6942-651D-EDF4-786D313E1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EE7BA4E-8419-D68E-0A42-D0341DDC6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3F4AE-A2C0-4441-B224-502FDEE58C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8436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1350BD-3E39-D139-A780-E59B649BA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9A628BB-20C0-D8AA-DF05-50130B485D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77783D0-B869-C018-0E3A-C566EE905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01720-AD53-4DB4-BF6B-51338C74D6CF}" type="datetimeFigureOut">
              <a:rPr lang="pt-BR" smtClean="0"/>
              <a:t>24/04/2023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DFD956-F8E8-55FA-7800-C88B8675A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E4C729-C9EE-BD63-5E12-58C8A12DD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3F4AE-A2C0-4441-B224-502FDEE58C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7842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FA73191-5856-2C07-F0F6-D460124F99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06F1022-9E3C-47E5-441D-76BE65492E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8183A6-6C0F-7A0B-071D-5721191CB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01720-AD53-4DB4-BF6B-51338C74D6CF}" type="datetimeFigureOut">
              <a:rPr lang="pt-BR" smtClean="0"/>
              <a:t>24/04/2023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32359C9-E791-5FCD-27DC-237DC295B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A2CFEE-9222-82E9-756D-C6DAEE46D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3F4AE-A2C0-4441-B224-502FDEE58C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0334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B8FFDBB-3457-FACD-DC52-8C4989CD0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EF06016-3821-1B17-ECB5-BABFAC497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E7304D-BDA9-BE81-B602-F779CB2824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501720-AD53-4DB4-BF6B-51338C74D6CF}" type="datetimeFigureOut">
              <a:rPr lang="pt-BR" smtClean="0"/>
              <a:t>24/04/2023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9E30BD2-8BEA-B217-C331-8C83B1BD37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61060CD-F6FB-C2EC-180F-CB1B3192BC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3F4AE-A2C0-4441-B224-502FDEE58C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854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DF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71B7E7DD-9CC9-B91E-9711-7AB706B14B63}"/>
              </a:ext>
            </a:extLst>
          </p:cNvPr>
          <p:cNvSpPr/>
          <p:nvPr/>
        </p:nvSpPr>
        <p:spPr>
          <a:xfrm>
            <a:off x="-1" y="2294432"/>
            <a:ext cx="12192000" cy="2269136"/>
          </a:xfrm>
          <a:prstGeom prst="rect">
            <a:avLst/>
          </a:prstGeom>
          <a:solidFill>
            <a:srgbClr val="234F3E"/>
          </a:solidFill>
          <a:ln>
            <a:solidFill>
              <a:srgbClr val="234F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846DE7FA-01CF-F0B5-8951-E3F7478BF1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899" y="-160421"/>
            <a:ext cx="3314286" cy="3809524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8A1AC33D-910E-9468-3F9D-78880BB71F13}"/>
              </a:ext>
            </a:extLst>
          </p:cNvPr>
          <p:cNvSpPr txBox="1"/>
          <p:nvPr/>
        </p:nvSpPr>
        <p:spPr>
          <a:xfrm>
            <a:off x="4582764" y="2828835"/>
            <a:ext cx="30264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b="1" spc="300" dirty="0">
                <a:solidFill>
                  <a:srgbClr val="EDDFD4"/>
                </a:solidFill>
                <a:latin typeface="+mj-lt"/>
              </a:rPr>
              <a:t>TÍTULO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A53A11ED-E993-4B39-D78D-D8FE23C3AA8B}"/>
              </a:ext>
            </a:extLst>
          </p:cNvPr>
          <p:cNvSpPr/>
          <p:nvPr/>
        </p:nvSpPr>
        <p:spPr>
          <a:xfrm>
            <a:off x="-1" y="5619750"/>
            <a:ext cx="12192000" cy="1238250"/>
          </a:xfrm>
          <a:prstGeom prst="rect">
            <a:avLst/>
          </a:prstGeom>
          <a:solidFill>
            <a:srgbClr val="516E36"/>
          </a:solidFill>
          <a:ln>
            <a:solidFill>
              <a:srgbClr val="516E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380F0934-8BA0-F5B3-47AE-A7B415F95502}"/>
              </a:ext>
            </a:extLst>
          </p:cNvPr>
          <p:cNvSpPr txBox="1"/>
          <p:nvPr/>
        </p:nvSpPr>
        <p:spPr>
          <a:xfrm>
            <a:off x="5238281" y="5619750"/>
            <a:ext cx="1715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spc="300" dirty="0">
                <a:solidFill>
                  <a:srgbClr val="EDDFD4"/>
                </a:solidFill>
                <a:latin typeface="+mj-lt"/>
              </a:rPr>
              <a:t>AUTOR</a:t>
            </a: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F9542BBA-04E4-79CA-0C8B-DFA6D291C6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662" y="-20061"/>
            <a:ext cx="4726675" cy="122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815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DF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71B7E7DD-9CC9-B91E-9711-7AB706B14B63}"/>
              </a:ext>
            </a:extLst>
          </p:cNvPr>
          <p:cNvSpPr/>
          <p:nvPr/>
        </p:nvSpPr>
        <p:spPr>
          <a:xfrm>
            <a:off x="0" y="1897"/>
            <a:ext cx="12192000" cy="921434"/>
          </a:xfrm>
          <a:prstGeom prst="rect">
            <a:avLst/>
          </a:prstGeom>
          <a:solidFill>
            <a:srgbClr val="234F3E"/>
          </a:solidFill>
          <a:ln>
            <a:solidFill>
              <a:srgbClr val="234F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846DE7FA-01CF-F0B5-8951-E3F7478BF1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899" y="-160421"/>
            <a:ext cx="3314286" cy="3809524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8A1AC33D-910E-9468-3F9D-78880BB71F13}"/>
              </a:ext>
            </a:extLst>
          </p:cNvPr>
          <p:cNvSpPr txBox="1"/>
          <p:nvPr/>
        </p:nvSpPr>
        <p:spPr>
          <a:xfrm>
            <a:off x="-1" y="77893"/>
            <a:ext cx="79702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spc="300" dirty="0">
                <a:solidFill>
                  <a:srgbClr val="EDDFD4"/>
                </a:solidFill>
                <a:latin typeface="+mj-lt"/>
              </a:rPr>
              <a:t>INTRODUÇÃO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A53A11ED-E993-4B39-D78D-D8FE23C3AA8B}"/>
              </a:ext>
            </a:extLst>
          </p:cNvPr>
          <p:cNvSpPr/>
          <p:nvPr/>
        </p:nvSpPr>
        <p:spPr>
          <a:xfrm>
            <a:off x="-1" y="5841242"/>
            <a:ext cx="12192000" cy="1016758"/>
          </a:xfrm>
          <a:prstGeom prst="rect">
            <a:avLst/>
          </a:prstGeom>
          <a:solidFill>
            <a:srgbClr val="4FB18B"/>
          </a:solidFill>
          <a:ln>
            <a:solidFill>
              <a:srgbClr val="4EB1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5D1C209-0B88-11A5-BF17-75BFA9236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271" y="5898440"/>
            <a:ext cx="3484729" cy="90236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97C1374-944E-8927-A8FE-1D2792DB963C}"/>
              </a:ext>
            </a:extLst>
          </p:cNvPr>
          <p:cNvSpPr txBox="1"/>
          <p:nvPr/>
        </p:nvSpPr>
        <p:spPr>
          <a:xfrm>
            <a:off x="109181" y="1085648"/>
            <a:ext cx="2415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spc="300" dirty="0">
                <a:latin typeface="+mj-lt"/>
              </a:rPr>
              <a:t>Assunto...</a:t>
            </a:r>
          </a:p>
        </p:txBody>
      </p:sp>
    </p:spTree>
    <p:extLst>
      <p:ext uri="{BB962C8B-B14F-4D97-AF65-F5344CB8AC3E}">
        <p14:creationId xmlns:p14="http://schemas.microsoft.com/office/powerpoint/2010/main" val="2723661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DF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71B7E7DD-9CC9-B91E-9711-7AB706B14B63}"/>
              </a:ext>
            </a:extLst>
          </p:cNvPr>
          <p:cNvSpPr/>
          <p:nvPr/>
        </p:nvSpPr>
        <p:spPr>
          <a:xfrm>
            <a:off x="0" y="1897"/>
            <a:ext cx="12192000" cy="921434"/>
          </a:xfrm>
          <a:prstGeom prst="rect">
            <a:avLst/>
          </a:prstGeom>
          <a:solidFill>
            <a:srgbClr val="234F3E"/>
          </a:solidFill>
          <a:ln>
            <a:solidFill>
              <a:srgbClr val="234F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846DE7FA-01CF-F0B5-8951-E3F7478BF1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899" y="-160421"/>
            <a:ext cx="3314286" cy="3809524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8A1AC33D-910E-9468-3F9D-78880BB71F13}"/>
              </a:ext>
            </a:extLst>
          </p:cNvPr>
          <p:cNvSpPr txBox="1"/>
          <p:nvPr/>
        </p:nvSpPr>
        <p:spPr>
          <a:xfrm>
            <a:off x="-1" y="77893"/>
            <a:ext cx="79702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spc="300" dirty="0">
                <a:solidFill>
                  <a:srgbClr val="EDDFD4"/>
                </a:solidFill>
                <a:latin typeface="+mj-lt"/>
              </a:rPr>
              <a:t>OBJETIVOS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A53A11ED-E993-4B39-D78D-D8FE23C3AA8B}"/>
              </a:ext>
            </a:extLst>
          </p:cNvPr>
          <p:cNvSpPr/>
          <p:nvPr/>
        </p:nvSpPr>
        <p:spPr>
          <a:xfrm>
            <a:off x="-1" y="5841242"/>
            <a:ext cx="12192000" cy="1016758"/>
          </a:xfrm>
          <a:prstGeom prst="rect">
            <a:avLst/>
          </a:prstGeom>
          <a:solidFill>
            <a:srgbClr val="4FB18B"/>
          </a:solidFill>
          <a:ln>
            <a:solidFill>
              <a:srgbClr val="4EB1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5D1C209-0B88-11A5-BF17-75BFA9236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271" y="5898440"/>
            <a:ext cx="3484729" cy="90236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97C1374-944E-8927-A8FE-1D2792DB963C}"/>
              </a:ext>
            </a:extLst>
          </p:cNvPr>
          <p:cNvSpPr txBox="1"/>
          <p:nvPr/>
        </p:nvSpPr>
        <p:spPr>
          <a:xfrm>
            <a:off x="109181" y="1085648"/>
            <a:ext cx="2415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spc="300" dirty="0">
                <a:latin typeface="+mj-lt"/>
              </a:rPr>
              <a:t>Assunto...</a:t>
            </a:r>
          </a:p>
        </p:txBody>
      </p:sp>
    </p:spTree>
    <p:extLst>
      <p:ext uri="{BB962C8B-B14F-4D97-AF65-F5344CB8AC3E}">
        <p14:creationId xmlns:p14="http://schemas.microsoft.com/office/powerpoint/2010/main" val="24199163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DF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71B7E7DD-9CC9-B91E-9711-7AB706B14B63}"/>
              </a:ext>
            </a:extLst>
          </p:cNvPr>
          <p:cNvSpPr/>
          <p:nvPr/>
        </p:nvSpPr>
        <p:spPr>
          <a:xfrm>
            <a:off x="0" y="1897"/>
            <a:ext cx="12192000" cy="921434"/>
          </a:xfrm>
          <a:prstGeom prst="rect">
            <a:avLst/>
          </a:prstGeom>
          <a:solidFill>
            <a:srgbClr val="234F3E"/>
          </a:solidFill>
          <a:ln>
            <a:solidFill>
              <a:srgbClr val="234F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846DE7FA-01CF-F0B5-8951-E3F7478BF1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899" y="-160421"/>
            <a:ext cx="3314286" cy="3809524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8A1AC33D-910E-9468-3F9D-78880BB71F13}"/>
              </a:ext>
            </a:extLst>
          </p:cNvPr>
          <p:cNvSpPr txBox="1"/>
          <p:nvPr/>
        </p:nvSpPr>
        <p:spPr>
          <a:xfrm>
            <a:off x="-1" y="77893"/>
            <a:ext cx="79702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spc="300" dirty="0">
                <a:solidFill>
                  <a:srgbClr val="EDDFD4"/>
                </a:solidFill>
                <a:latin typeface="+mj-lt"/>
              </a:rPr>
              <a:t>METODOLOGIA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A53A11ED-E993-4B39-D78D-D8FE23C3AA8B}"/>
              </a:ext>
            </a:extLst>
          </p:cNvPr>
          <p:cNvSpPr/>
          <p:nvPr/>
        </p:nvSpPr>
        <p:spPr>
          <a:xfrm>
            <a:off x="-1" y="5841242"/>
            <a:ext cx="12192000" cy="1016758"/>
          </a:xfrm>
          <a:prstGeom prst="rect">
            <a:avLst/>
          </a:prstGeom>
          <a:solidFill>
            <a:srgbClr val="4FB18B"/>
          </a:solidFill>
          <a:ln>
            <a:solidFill>
              <a:srgbClr val="4EB1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5D1C209-0B88-11A5-BF17-75BFA9236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271" y="5898440"/>
            <a:ext cx="3484729" cy="90236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97C1374-944E-8927-A8FE-1D2792DB963C}"/>
              </a:ext>
            </a:extLst>
          </p:cNvPr>
          <p:cNvSpPr txBox="1"/>
          <p:nvPr/>
        </p:nvSpPr>
        <p:spPr>
          <a:xfrm>
            <a:off x="109181" y="1085648"/>
            <a:ext cx="2415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spc="300" dirty="0">
                <a:latin typeface="+mj-lt"/>
              </a:rPr>
              <a:t>Assunto...</a:t>
            </a:r>
          </a:p>
        </p:txBody>
      </p:sp>
    </p:spTree>
    <p:extLst>
      <p:ext uri="{BB962C8B-B14F-4D97-AF65-F5344CB8AC3E}">
        <p14:creationId xmlns:p14="http://schemas.microsoft.com/office/powerpoint/2010/main" val="1658150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DF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71B7E7DD-9CC9-B91E-9711-7AB706B14B63}"/>
              </a:ext>
            </a:extLst>
          </p:cNvPr>
          <p:cNvSpPr/>
          <p:nvPr/>
        </p:nvSpPr>
        <p:spPr>
          <a:xfrm>
            <a:off x="0" y="1897"/>
            <a:ext cx="12192000" cy="921434"/>
          </a:xfrm>
          <a:prstGeom prst="rect">
            <a:avLst/>
          </a:prstGeom>
          <a:solidFill>
            <a:srgbClr val="234F3E"/>
          </a:solidFill>
          <a:ln>
            <a:solidFill>
              <a:srgbClr val="234F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846DE7FA-01CF-F0B5-8951-E3F7478BF1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899" y="-160421"/>
            <a:ext cx="3314286" cy="3809524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8A1AC33D-910E-9468-3F9D-78880BB71F13}"/>
              </a:ext>
            </a:extLst>
          </p:cNvPr>
          <p:cNvSpPr txBox="1"/>
          <p:nvPr/>
        </p:nvSpPr>
        <p:spPr>
          <a:xfrm>
            <a:off x="-1" y="77893"/>
            <a:ext cx="79702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spc="300" dirty="0">
                <a:solidFill>
                  <a:srgbClr val="EDDFD4"/>
                </a:solidFill>
                <a:latin typeface="+mj-lt"/>
              </a:rPr>
              <a:t>RESULTADOS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A53A11ED-E993-4B39-D78D-D8FE23C3AA8B}"/>
              </a:ext>
            </a:extLst>
          </p:cNvPr>
          <p:cNvSpPr/>
          <p:nvPr/>
        </p:nvSpPr>
        <p:spPr>
          <a:xfrm>
            <a:off x="-1" y="5841242"/>
            <a:ext cx="12192000" cy="1016758"/>
          </a:xfrm>
          <a:prstGeom prst="rect">
            <a:avLst/>
          </a:prstGeom>
          <a:solidFill>
            <a:srgbClr val="4FB18B"/>
          </a:solidFill>
          <a:ln>
            <a:solidFill>
              <a:srgbClr val="4EB1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5D1C209-0B88-11A5-BF17-75BFA9236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271" y="5898440"/>
            <a:ext cx="3484729" cy="90236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97C1374-944E-8927-A8FE-1D2792DB963C}"/>
              </a:ext>
            </a:extLst>
          </p:cNvPr>
          <p:cNvSpPr txBox="1"/>
          <p:nvPr/>
        </p:nvSpPr>
        <p:spPr>
          <a:xfrm>
            <a:off x="109181" y="1085648"/>
            <a:ext cx="2415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spc="300" dirty="0">
                <a:latin typeface="+mj-lt"/>
              </a:rPr>
              <a:t>Assunto...</a:t>
            </a:r>
          </a:p>
        </p:txBody>
      </p:sp>
    </p:spTree>
    <p:extLst>
      <p:ext uri="{BB962C8B-B14F-4D97-AF65-F5344CB8AC3E}">
        <p14:creationId xmlns:p14="http://schemas.microsoft.com/office/powerpoint/2010/main" val="39019967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DF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71B7E7DD-9CC9-B91E-9711-7AB706B14B63}"/>
              </a:ext>
            </a:extLst>
          </p:cNvPr>
          <p:cNvSpPr/>
          <p:nvPr/>
        </p:nvSpPr>
        <p:spPr>
          <a:xfrm>
            <a:off x="0" y="1897"/>
            <a:ext cx="12192000" cy="921434"/>
          </a:xfrm>
          <a:prstGeom prst="rect">
            <a:avLst/>
          </a:prstGeom>
          <a:solidFill>
            <a:srgbClr val="234F3E"/>
          </a:solidFill>
          <a:ln>
            <a:solidFill>
              <a:srgbClr val="234F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846DE7FA-01CF-F0B5-8951-E3F7478BF1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899" y="-160421"/>
            <a:ext cx="3314286" cy="3809524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8A1AC33D-910E-9468-3F9D-78880BB71F13}"/>
              </a:ext>
            </a:extLst>
          </p:cNvPr>
          <p:cNvSpPr txBox="1"/>
          <p:nvPr/>
        </p:nvSpPr>
        <p:spPr>
          <a:xfrm>
            <a:off x="-1" y="77893"/>
            <a:ext cx="79702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spc="300" dirty="0">
                <a:solidFill>
                  <a:srgbClr val="EDDFD4"/>
                </a:solidFill>
                <a:latin typeface="+mj-lt"/>
              </a:rPr>
              <a:t>DISCUSSÃO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A53A11ED-E993-4B39-D78D-D8FE23C3AA8B}"/>
              </a:ext>
            </a:extLst>
          </p:cNvPr>
          <p:cNvSpPr/>
          <p:nvPr/>
        </p:nvSpPr>
        <p:spPr>
          <a:xfrm>
            <a:off x="-1" y="5841242"/>
            <a:ext cx="12192000" cy="1016758"/>
          </a:xfrm>
          <a:prstGeom prst="rect">
            <a:avLst/>
          </a:prstGeom>
          <a:solidFill>
            <a:srgbClr val="4FB18B"/>
          </a:solidFill>
          <a:ln>
            <a:solidFill>
              <a:srgbClr val="4EB1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5D1C209-0B88-11A5-BF17-75BFA9236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271" y="5898440"/>
            <a:ext cx="3484729" cy="90236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97C1374-944E-8927-A8FE-1D2792DB963C}"/>
              </a:ext>
            </a:extLst>
          </p:cNvPr>
          <p:cNvSpPr txBox="1"/>
          <p:nvPr/>
        </p:nvSpPr>
        <p:spPr>
          <a:xfrm>
            <a:off x="109181" y="1085648"/>
            <a:ext cx="2415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spc="300" dirty="0">
                <a:latin typeface="+mj-lt"/>
              </a:rPr>
              <a:t>Assunto...</a:t>
            </a:r>
          </a:p>
        </p:txBody>
      </p:sp>
    </p:spTree>
    <p:extLst>
      <p:ext uri="{BB962C8B-B14F-4D97-AF65-F5344CB8AC3E}">
        <p14:creationId xmlns:p14="http://schemas.microsoft.com/office/powerpoint/2010/main" val="29942482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DF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71B7E7DD-9CC9-B91E-9711-7AB706B14B63}"/>
              </a:ext>
            </a:extLst>
          </p:cNvPr>
          <p:cNvSpPr/>
          <p:nvPr/>
        </p:nvSpPr>
        <p:spPr>
          <a:xfrm>
            <a:off x="0" y="1897"/>
            <a:ext cx="12192000" cy="921434"/>
          </a:xfrm>
          <a:prstGeom prst="rect">
            <a:avLst/>
          </a:prstGeom>
          <a:solidFill>
            <a:srgbClr val="234F3E"/>
          </a:solidFill>
          <a:ln>
            <a:solidFill>
              <a:srgbClr val="234F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846DE7FA-01CF-F0B5-8951-E3F7478BF1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899" y="-160421"/>
            <a:ext cx="3314286" cy="3809524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8A1AC33D-910E-9468-3F9D-78880BB71F13}"/>
              </a:ext>
            </a:extLst>
          </p:cNvPr>
          <p:cNvSpPr txBox="1"/>
          <p:nvPr/>
        </p:nvSpPr>
        <p:spPr>
          <a:xfrm>
            <a:off x="-1" y="77893"/>
            <a:ext cx="79702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spc="300" dirty="0">
                <a:solidFill>
                  <a:srgbClr val="EDDFD4"/>
                </a:solidFill>
                <a:latin typeface="+mj-lt"/>
              </a:rPr>
              <a:t>CONCLUSÃO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A53A11ED-E993-4B39-D78D-D8FE23C3AA8B}"/>
              </a:ext>
            </a:extLst>
          </p:cNvPr>
          <p:cNvSpPr/>
          <p:nvPr/>
        </p:nvSpPr>
        <p:spPr>
          <a:xfrm>
            <a:off x="-1" y="5841242"/>
            <a:ext cx="12192000" cy="1016758"/>
          </a:xfrm>
          <a:prstGeom prst="rect">
            <a:avLst/>
          </a:prstGeom>
          <a:solidFill>
            <a:srgbClr val="4FB18B"/>
          </a:solidFill>
          <a:ln>
            <a:solidFill>
              <a:srgbClr val="4EB1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5D1C209-0B88-11A5-BF17-75BFA9236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271" y="5898440"/>
            <a:ext cx="3484729" cy="90236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97C1374-944E-8927-A8FE-1D2792DB963C}"/>
              </a:ext>
            </a:extLst>
          </p:cNvPr>
          <p:cNvSpPr txBox="1"/>
          <p:nvPr/>
        </p:nvSpPr>
        <p:spPr>
          <a:xfrm>
            <a:off x="109181" y="1085648"/>
            <a:ext cx="2415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spc="300" dirty="0">
                <a:latin typeface="+mj-lt"/>
              </a:rPr>
              <a:t>Assunto...</a:t>
            </a:r>
          </a:p>
        </p:txBody>
      </p:sp>
    </p:spTree>
    <p:extLst>
      <p:ext uri="{BB962C8B-B14F-4D97-AF65-F5344CB8AC3E}">
        <p14:creationId xmlns:p14="http://schemas.microsoft.com/office/powerpoint/2010/main" val="30407327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DF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71B7E7DD-9CC9-B91E-9711-7AB706B14B63}"/>
              </a:ext>
            </a:extLst>
          </p:cNvPr>
          <p:cNvSpPr/>
          <p:nvPr/>
        </p:nvSpPr>
        <p:spPr>
          <a:xfrm>
            <a:off x="0" y="1897"/>
            <a:ext cx="12192000" cy="921434"/>
          </a:xfrm>
          <a:prstGeom prst="rect">
            <a:avLst/>
          </a:prstGeom>
          <a:solidFill>
            <a:srgbClr val="234F3E"/>
          </a:solidFill>
          <a:ln>
            <a:solidFill>
              <a:srgbClr val="234F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846DE7FA-01CF-F0B5-8951-E3F7478BF1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899" y="-160421"/>
            <a:ext cx="3314286" cy="3809524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8A1AC33D-910E-9468-3F9D-78880BB71F13}"/>
              </a:ext>
            </a:extLst>
          </p:cNvPr>
          <p:cNvSpPr txBox="1"/>
          <p:nvPr/>
        </p:nvSpPr>
        <p:spPr>
          <a:xfrm>
            <a:off x="-1" y="77893"/>
            <a:ext cx="79702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spc="300" dirty="0">
                <a:solidFill>
                  <a:srgbClr val="EDDFD4"/>
                </a:solidFill>
                <a:latin typeface="+mj-lt"/>
              </a:rPr>
              <a:t>REFERÊNCIAS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A53A11ED-E993-4B39-D78D-D8FE23C3AA8B}"/>
              </a:ext>
            </a:extLst>
          </p:cNvPr>
          <p:cNvSpPr/>
          <p:nvPr/>
        </p:nvSpPr>
        <p:spPr>
          <a:xfrm>
            <a:off x="-1" y="5841242"/>
            <a:ext cx="12192000" cy="1016758"/>
          </a:xfrm>
          <a:prstGeom prst="rect">
            <a:avLst/>
          </a:prstGeom>
          <a:solidFill>
            <a:srgbClr val="4FB18B"/>
          </a:solidFill>
          <a:ln>
            <a:solidFill>
              <a:srgbClr val="4EB1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5D1C209-0B88-11A5-BF17-75BFA9236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271" y="5898440"/>
            <a:ext cx="3484729" cy="90236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97C1374-944E-8927-A8FE-1D2792DB963C}"/>
              </a:ext>
            </a:extLst>
          </p:cNvPr>
          <p:cNvSpPr txBox="1"/>
          <p:nvPr/>
        </p:nvSpPr>
        <p:spPr>
          <a:xfrm>
            <a:off x="109181" y="1085648"/>
            <a:ext cx="2415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spc="300" dirty="0">
                <a:latin typeface="+mj-lt"/>
              </a:rPr>
              <a:t>Assunto...</a:t>
            </a:r>
          </a:p>
        </p:txBody>
      </p:sp>
    </p:spTree>
    <p:extLst>
      <p:ext uri="{BB962C8B-B14F-4D97-AF65-F5344CB8AC3E}">
        <p14:creationId xmlns:p14="http://schemas.microsoft.com/office/powerpoint/2010/main" val="1735242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23</Words>
  <Application>Microsoft Office PowerPoint</Application>
  <PresentationFormat>Widescreen</PresentationFormat>
  <Paragraphs>16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Matheus Felipe Eduardo Vieira</dc:creator>
  <cp:lastModifiedBy>Flávia Alves Amorim</cp:lastModifiedBy>
  <cp:revision>3</cp:revision>
  <dcterms:created xsi:type="dcterms:W3CDTF">2023-04-25T00:13:59Z</dcterms:created>
  <dcterms:modified xsi:type="dcterms:W3CDTF">2023-04-25T00:56:43Z</dcterms:modified>
</cp:coreProperties>
</file>