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6" r:id="rId4"/>
    <p:sldId id="267" r:id="rId5"/>
    <p:sldId id="268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E"/>
    <a:srgbClr val="9C2162"/>
    <a:srgbClr val="238979"/>
    <a:srgbClr val="666666"/>
    <a:srgbClr val="FFAA2E"/>
    <a:srgbClr val="002776"/>
    <a:srgbClr val="008ACE"/>
    <a:srgbClr val="6F5B45"/>
    <a:srgbClr val="284E71"/>
    <a:srgbClr val="488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solidFill>
                  <a:srgbClr val="666666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7F3600-B2D3-4E19-A2B3-0A074AA56F41}"/>
              </a:ext>
            </a:extLst>
          </p:cNvPr>
          <p:cNvSpPr/>
          <p:nvPr/>
        </p:nvSpPr>
        <p:spPr>
          <a:xfrm>
            <a:off x="4571999" y="3753188"/>
            <a:ext cx="4437873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4641" y="275649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641" y="1142051"/>
            <a:ext cx="822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5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4641" y="275649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641" y="1142051"/>
            <a:ext cx="822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397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4641" y="275649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641" y="1142051"/>
            <a:ext cx="822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442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7</Words>
  <Application>Microsoft Office PowerPoint</Application>
  <PresentationFormat>Apresentação na tela (16:9)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Apresentação do PowerPoint</vt:lpstr>
      <vt:lpstr>Título</vt:lpstr>
      <vt:lpstr>Título</vt:lpstr>
      <vt:lpstr>Título</vt:lpstr>
      <vt:lpstr>Título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Adalberto Meira</cp:lastModifiedBy>
  <cp:revision>31</cp:revision>
  <dcterms:created xsi:type="dcterms:W3CDTF">2018-07-10T16:23:14Z</dcterms:created>
  <dcterms:modified xsi:type="dcterms:W3CDTF">2024-04-07T17:09:36Z</dcterms:modified>
</cp:coreProperties>
</file>